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38a4bf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38a4bf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38a4bfd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38a4bfd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38a4bfd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38a4bfd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38a4bfd9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38a4bfd9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38a4bf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38a4bf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38a4bfd9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38a4bfd9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highlight>
                <a:srgbClr val="FF00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nsicily.org/it/resources/learn/assessing_the_stone_stability_of_norman_sicilys_monuments/la_forma_(la_pietra)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ormansicily.org/pdfs/cultural_stone_stability_index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nsicily.org/it/resources/learn/assessing_the_stone_stability_of_norman_sicilys_monuments/valutazione_sommativa_(la_pietra)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L'Architettura e la stabilità della pietra nella Sicilia normanna</a:t>
            </a:r>
            <a:endParaRPr dirty="0"/>
          </a:p>
        </p:txBody>
      </p:sp>
      <p:sp>
        <p:nvSpPr>
          <p:cNvPr id="55" name="Google Shape;55;p13"/>
          <p:cNvSpPr txBox="1"/>
          <p:nvPr/>
        </p:nvSpPr>
        <p:spPr>
          <a:xfrm>
            <a:off x="1745100" y="2887325"/>
            <a:ext cx="56538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</a:rPr>
              <a:t>Cliccate il link sotto per compilare la forma. 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algn="ctr"/>
            <a:r>
              <a:rPr lang="en-US" sz="13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http://www.normansicily.org/it/resources/learn/assessing_the_stone_stability_of_norman_sicilys_monuments/la_forma_(la_pietra</a:t>
            </a:r>
            <a:r>
              <a:rPr lang="en-US" sz="1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).docx</a:t>
            </a:r>
            <a:endParaRPr sz="1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L'architettura della Sicilia Normanna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La posizione geografica della Sicilia ha un impatto sulla cultura.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Al centro del mare mediterranea, l’isola ha tanta gente tanto con origini diverse con i popoli l’essere musilmani e bizantini.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Queste culture diverse ebbero un impatto sull’architettura siciliana normanna come un’isola. 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11850" y="2685775"/>
            <a:ext cx="8520600" cy="1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it" sz="1800">
                <a:solidFill>
                  <a:srgbClr val="B7B7B7"/>
                </a:solidFill>
              </a:rPr>
              <a:t>La diversità può essere visto il migliore nella </a:t>
            </a:r>
            <a:endParaRPr sz="18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B7B7B7"/>
                </a:solidFill>
              </a:rPr>
              <a:t>Cappella Palatina a Palermo. </a:t>
            </a:r>
            <a:endParaRPr sz="18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it" sz="1800">
                <a:solidFill>
                  <a:srgbClr val="B7B7B7"/>
                </a:solidFill>
              </a:rPr>
              <a:t>Il palazzo ha gli elementi romani, musilmani, e </a:t>
            </a:r>
            <a:endParaRPr sz="18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B7B7B7"/>
                </a:solidFill>
              </a:rPr>
              <a:t>bizantini. </a:t>
            </a:r>
            <a:endParaRPr sz="1800">
              <a:solidFill>
                <a:srgbClr val="B7B7B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375" y="2685775"/>
            <a:ext cx="3029626" cy="2019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L'indice di Stabilità della Pietra Culturale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Questo indice è usato per misurare la pietra naturale e culturale.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Il CSSI può essere usato per misurare i ponti, le statue, gli archi, e i palazzi.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Gli professioniste useranno l’indice di valutare la decomposizione della roccia e danno un voto finale.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Il voto finale sarà usato per determinare la stabilità della struttura. 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2739625"/>
            <a:ext cx="8520600" cy="1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it" sz="1800">
                <a:solidFill>
                  <a:srgbClr val="B7B7B7"/>
                </a:solidFill>
              </a:rPr>
              <a:t>Valutare queste strutture e’ importante preservare l'eredità culturale delle strutture. </a:t>
            </a:r>
            <a:endParaRPr sz="180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it" sz="1800">
                <a:solidFill>
                  <a:srgbClr val="B7B7B7"/>
                </a:solidFill>
              </a:rPr>
              <a:t>Usando il CSSI può anche determinare il rischio del pericolo della struttura. Se lasciato non controllato, la struttura potrebbe crollare e potrebbe ferire la comunità vicina. </a:t>
            </a:r>
            <a:endParaRPr sz="1800">
              <a:solidFill>
                <a:srgbClr val="B7B7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Attività di CSSI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Dei palazzi della Sicilia Normanna esistono ancora oggi.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Attività: Valutate la foto nel prossimo slide. Trovate la tabella dei risultati usando il link sotto per completare la valutazione.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Foglio dei punteggi: </a:t>
            </a:r>
            <a:r>
              <a:rPr lang="it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http://normansicily.org/pdfs/cultural_stone_stability_index.pdf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007225" y="174575"/>
            <a:ext cx="719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</a:rPr>
              <a:t>Santa Maria di Campogrosso - ruderi in mattoni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5825"/>
            <a:ext cx="9144000" cy="32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Discussione di CSSI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Quale osservazioni fisiche potete fare della struttura?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Come il voto avete dato alla tua struttura? Perché?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La domanda uscita: (Fate una coppia e condividetela)</a:t>
            </a:r>
            <a:endParaRPr dirty="0"/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http://www.normansicily.org/it/resources/learn/assessing_the_stone_stability_of_norman_sicilys_monuments/valutazione_sommativa_(la_pietra).docx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Bibliografia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999999"/>
                </a:solidFill>
              </a:rPr>
              <a:t>I fonti di CSSI:</a:t>
            </a:r>
            <a:endParaRPr dirty="0">
              <a:solidFill>
                <a:srgbClr val="999999"/>
              </a:solidFill>
            </a:endParaRPr>
          </a:p>
          <a:p>
            <a:pPr marL="3556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999999"/>
                </a:solidFill>
              </a:rPr>
              <a:t>SHR Alliance. “CSSI: Stone Heritage Research Alliance LLC.” </a:t>
            </a:r>
            <a:r>
              <a:rPr lang="it" i="1" dirty="0">
                <a:solidFill>
                  <a:srgbClr val="999999"/>
                </a:solidFill>
              </a:rPr>
              <a:t>Stone Heritage</a:t>
            </a:r>
            <a:r>
              <a:rPr lang="it" dirty="0">
                <a:solidFill>
                  <a:srgbClr val="999999"/>
                </a:solidFill>
              </a:rPr>
              <a:t>, 2019, https://www.shralliance.com/cssi. </a:t>
            </a: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999999"/>
                </a:solidFill>
              </a:rPr>
              <a:t>L’immagina dell'architettura siciliana normanna e Cappella Palatine: </a:t>
            </a:r>
            <a:endParaRPr dirty="0">
              <a:solidFill>
                <a:srgbClr val="999999"/>
              </a:solidFill>
            </a:endParaRPr>
          </a:p>
          <a:p>
            <a:pPr marL="3556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999999"/>
                </a:solidFill>
              </a:rPr>
              <a:t>Cotugno, Emily. “Il Mondo che I Normanni Creano · VI. L’Arte e L’Architettura.” </a:t>
            </a:r>
            <a:r>
              <a:rPr lang="it" i="1" dirty="0">
                <a:solidFill>
                  <a:srgbClr val="999999"/>
                </a:solidFill>
              </a:rPr>
              <a:t>Il Progetto della Sicilia Normanna</a:t>
            </a:r>
            <a:r>
              <a:rPr lang="it" dirty="0">
                <a:solidFill>
                  <a:srgbClr val="999999"/>
                </a:solidFill>
              </a:rPr>
              <a:t>, 1 Sept. 2021, http://normansicily.org/it/resources/learn/group_four/. </a:t>
            </a: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460</Words>
  <Application>Microsoft Macintosh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Dark</vt:lpstr>
      <vt:lpstr>L'Architettura e la stabilità della pietra nella Sicilia normanna</vt:lpstr>
      <vt:lpstr>L'architettura della Sicilia Normanna</vt:lpstr>
      <vt:lpstr>L'indice di Stabilità della Pietra Culturale</vt:lpstr>
      <vt:lpstr>Attività di CSSI</vt:lpstr>
      <vt:lpstr>PowerPoint Presentation</vt:lpstr>
      <vt:lpstr>Discussione di CSSI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L'Architettura e la stabilità della pietra nella Sicilia normanna</dc:title>
  <cp:lastModifiedBy>Joe Hayes</cp:lastModifiedBy>
  <cp:revision>2</cp:revision>
  <dcterms:modified xsi:type="dcterms:W3CDTF">2022-07-23T02:22:44Z</dcterms:modified>
</cp:coreProperties>
</file>